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60" r:id="rId2"/>
    <p:sldId id="262" r:id="rId3"/>
    <p:sldId id="263" r:id="rId4"/>
    <p:sldId id="259" r:id="rId5"/>
    <p:sldId id="261" r:id="rId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3120" userDrawn="1">
          <p15:clr>
            <a:srgbClr val="A4A3A4"/>
          </p15:clr>
        </p15:guide>
        <p15:guide id="11" pos="780" userDrawn="1">
          <p15:clr>
            <a:srgbClr val="A4A3A4"/>
          </p15:clr>
        </p15:guide>
        <p15:guide id="12" pos="5694" userDrawn="1">
          <p15:clr>
            <a:srgbClr val="A4A3A4"/>
          </p15:clr>
        </p15:guide>
        <p15:guide id="13" pos="5460" userDrawn="1">
          <p15:clr>
            <a:srgbClr val="A4A3A4"/>
          </p15:clr>
        </p15:guide>
        <p15:guide id="14" pos="4992" userDrawn="1">
          <p15:clr>
            <a:srgbClr val="A4A3A4"/>
          </p15:clr>
        </p15:guide>
        <p15:guide id="15" pos="3237" userDrawn="1">
          <p15:clr>
            <a:srgbClr val="A4A3A4"/>
          </p15:clr>
        </p15:guide>
        <p15:guide id="16" pos="429" userDrawn="1">
          <p15:clr>
            <a:srgbClr val="A4A3A4"/>
          </p15:clr>
        </p15:guide>
        <p15:guide id="17" pos="58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0" d="100"/>
          <a:sy n="60" d="100"/>
        </p:scale>
        <p:origin x="1982" y="653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120"/>
        <p:guide pos="780"/>
        <p:guide pos="5694"/>
        <p:guide pos="5460"/>
        <p:guide pos="4992"/>
        <p:guide pos="3237"/>
        <p:guide pos="429"/>
        <p:guide pos="58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9542DA-B735-40A2-B848-9F3591D1B8D4}" type="datetime1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2018/9/17</a:t>
            </a:fld>
            <a:endParaRPr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435D145-8F27-4BDB-992B-B5B5267B7061}" type="datetime1">
              <a:rPr lang="zh-TW" altLang="en-US" smtClean="0"/>
              <a:pPr/>
              <a:t>2018/9/17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3B36274-F2B9-4C45-BBB4-0EDF4CD651A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6B66-CF3F-40B9-AF09-A97ABC74F14E}" type="datetime1">
              <a:rPr lang="zh-TW" altLang="en-US" noProof="0" smtClean="0"/>
              <a:t>2018/9/17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E568-0FF8-4AA4-AA3F-B35D6F134339}" type="datetime1">
              <a:rPr lang="zh-TW" altLang="en-US" smtClean="0"/>
              <a:t>2018/9/17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04FF-21A4-4240-91F0-BCAF55B3DDAD}" type="datetime1">
              <a:rPr lang="zh-TW" altLang="en-US" smtClean="0"/>
              <a:t>2018/9/17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4B23-84D2-44B7-B8F5-0590C45DBB32}" type="datetime1">
              <a:rPr lang="zh-TW" altLang="en-US" smtClean="0"/>
              <a:t>2018/9/17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384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6340-6A80-427C-87DA-132633CAE944}" type="datetime1">
              <a:rPr lang="zh-TW" altLang="en-US" smtClean="0"/>
              <a:t>2018/9/17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4B23-84D2-44B7-B8F5-0590C45DBB32}" type="datetime1">
              <a:rPr lang="zh-TW" altLang="en-US" smtClean="0"/>
              <a:t>2018/9/17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249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4B23-84D2-44B7-B8F5-0590C45DBB32}" type="datetime1">
              <a:rPr lang="zh-TW" altLang="en-US" smtClean="0"/>
              <a:t>2018/9/17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491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42E0-4F31-432C-96D3-F4A84D5339D8}" type="datetime1">
              <a:rPr lang="zh-TW" altLang="en-US" smtClean="0"/>
              <a:t>2018/9/17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3018-C246-4823-8E84-FE17FC63A07D}" type="datetime1">
              <a:rPr lang="zh-TW" altLang="en-US" smtClean="0"/>
              <a:t>2018/9/17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68022E0D-AA91-4434-9E70-7BAD40B439DB}" type="datetime1">
              <a:rPr lang="zh-TW" altLang="en-US" smtClean="0"/>
              <a:t>2018/9/17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C04B23-84D2-44B7-B8F5-0590C45DBB32}" type="datetime1">
              <a:rPr lang="zh-TW" altLang="en-US" smtClean="0"/>
              <a:t>2018/9/17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6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72480" y="1412776"/>
            <a:ext cx="9433048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dirty="0" smtClean="0"/>
              <a:t>107</a:t>
            </a:r>
            <a:r>
              <a:rPr lang="zh-TW" altLang="en-US" sz="6600" dirty="0" smtClean="0"/>
              <a:t>年度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「</a:t>
            </a:r>
            <a:r>
              <a:rPr lang="en-US" altLang="zh-TW" sz="6600" dirty="0" smtClean="0"/>
              <a:t>89</a:t>
            </a:r>
            <a:r>
              <a:rPr lang="zh-TW" altLang="en-US" sz="6600" dirty="0" smtClean="0"/>
              <a:t>年次徵兵及齡男子兵籍調查線上申報作業」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059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80" y="188640"/>
            <a:ext cx="92170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次徵兵及齡男子兵籍調查線上申報作業注意事項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、申報目的：建立役男之個人基本資料，俾供辦理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後續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徵兵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體檢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抽籤及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徵集入營等徵兵處理程序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二、受理對象：凡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次出生之役男，依兵役法第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條、第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條規定均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應接受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兵籍調查，出境國外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在學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中或就讀軍、警學校者亦同。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三、系統開放期間：自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時起至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30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止。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四、申報須知：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電子郵件信箱請務必填寫正確，以便申報完成後寄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供查詢及修改資料時使用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資料填寫完成並成功送出後即完成兵籍調查線上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申報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，免再臨櫃辦理。 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5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80" y="1116027"/>
            <a:ext cx="9217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若役男在國外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含香港、澳門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或大陸地區就學、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具備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僑民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身分或刑案訴訟中、在監等情形，請詳閱申報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請以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臨櫃、郵寄、傳真、電子郵件等方式擇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證明文件至戶籍地鄉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鎮、市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公所民政課。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線上申報期間如有任何疑義，請逕向戶籍地鄉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鎮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公所民政課或本府洽詢。線上登錄成功送出後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完成申報作業，免再臨櫃辦理；如需修改，可依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提供修改密碼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已隨申報完成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寄送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時間內修改後送出。系統下線後需修改者，請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役男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身分證、印章至戶籍地鄉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鎮、市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公所臨櫃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5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16632"/>
            <a:ext cx="9577064" cy="6264696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3152800" y="692696"/>
            <a:ext cx="5112568" cy="1728192"/>
          </a:xfrm>
          <a:prstGeom prst="wedgeRoundRectCallout">
            <a:avLst>
              <a:gd name="adj1" fmla="val -67782"/>
              <a:gd name="adj2" fmla="val -38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輸入內政部兵役署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54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8586" t="16099" r="35821" b="13902"/>
          <a:stretch/>
        </p:blipFill>
        <p:spPr>
          <a:xfrm>
            <a:off x="20836" y="0"/>
            <a:ext cx="468052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6613" t="12200" r="34250" b="12901"/>
          <a:stretch/>
        </p:blipFill>
        <p:spPr>
          <a:xfrm>
            <a:off x="4577408" y="-26144"/>
            <a:ext cx="5328592" cy="68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</TotalTime>
  <Words>108</Words>
  <Application>Microsoft Office PowerPoint</Application>
  <PresentationFormat>A4 紙張 (210x297 公釐)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細明體</vt:lpstr>
      <vt:lpstr>新細明體</vt:lpstr>
      <vt:lpstr>標楷體</vt:lpstr>
      <vt:lpstr>Calibri</vt:lpstr>
      <vt:lpstr>Calibri Light</vt:lpstr>
      <vt:lpstr>回顧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cp:lastPrinted>2018-09-12T12:17:23Z</cp:lastPrinted>
  <dcterms:created xsi:type="dcterms:W3CDTF">2018-09-03T10:18:57Z</dcterms:created>
  <dcterms:modified xsi:type="dcterms:W3CDTF">2018-09-17T09:26:42Z</dcterms:modified>
</cp:coreProperties>
</file>