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80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78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70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93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22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425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11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23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974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24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18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0EE2E-5B54-48AD-8248-8B9663CFF724}" type="datetimeFigureOut">
              <a:rPr lang="zh-TW" altLang="en-US" smtClean="0"/>
              <a:t>2018/9/19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4D3DA-CA35-4C2A-BC1C-D90DA74F7C3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06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4463" y="503317"/>
            <a:ext cx="94456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拒絕毒品反轉毒害四行動口號：</a:t>
            </a:r>
            <a:endParaRPr lang="en-US" altLang="zh-TW" sz="3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珍愛生命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愛自己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防毒拒毒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拒菸、酒、毒沾身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知毒反毒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打擊毒害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毒品止步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關懷協助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積極轉介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zh-TW" alt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戒毒諮詢免費專線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0800-770-885</a:t>
            </a:r>
            <a:r>
              <a:rPr lang="en-US" altLang="zh-TW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請請你，幫幫我</a:t>
            </a:r>
            <a:r>
              <a:rPr lang="en-US" altLang="zh-TW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或加入臉書粉絲團</a:t>
            </a:r>
            <a:r>
              <a:rPr lang="en-US" altLang="zh-TW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https://www.facebook.com/antidrug.tainan</a:t>
            </a:r>
            <a:r>
              <a:rPr lang="zh-TW" alt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訊息留言</a:t>
            </a:r>
            <a:endParaRPr lang="zh-TW" altLang="en-US" sz="3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/>
          <a:srcRect l="21989" t="21913" r="30322" b="13274"/>
          <a:stretch/>
        </p:blipFill>
        <p:spPr>
          <a:xfrm>
            <a:off x="6988590" y="322839"/>
            <a:ext cx="4238734" cy="324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1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81</Words>
  <Application>Microsoft Office PowerPoint</Application>
  <PresentationFormat>寬螢幕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51209</dc:creator>
  <cp:lastModifiedBy>51209</cp:lastModifiedBy>
  <cp:revision>3</cp:revision>
  <dcterms:created xsi:type="dcterms:W3CDTF">2018-09-19T11:12:44Z</dcterms:created>
  <dcterms:modified xsi:type="dcterms:W3CDTF">2018-09-19T11:17:56Z</dcterms:modified>
</cp:coreProperties>
</file>