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799263" cy="9929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5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5FE0B-A000-45E5-8B22-BB331D7917AF}" type="datetimeFigureOut">
              <a:rPr lang="zh-TW" altLang="en-US" smtClean="0"/>
              <a:t>2018/8/21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4F98B-46D8-43F6-998E-7F05890C22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897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5D717-669F-42F4-BB93-3CC9E3D71E12}" type="datetimeFigureOut">
              <a:rPr lang="zh-TW" altLang="en-US" smtClean="0"/>
              <a:t>2018/8/21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99B01-76AE-4859-849B-216531D857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08750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593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82E28-9C4F-4760-8846-087FB811BE4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2018/8/21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A7FE5-A3C2-41BD-BAFF-1142C2F465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527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1385D-EC1A-4A36-B6C2-FBF50D6C504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2018/8/21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F0D84-DE33-4366-B30D-BAC14B60835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619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EF48E-5289-43C7-9451-AC327BA3CA92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2018/8/21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53033-0DE9-4491-9704-0255133276D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311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57200" y="3938592"/>
            <a:ext cx="40386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8200" y="3938592"/>
            <a:ext cx="40386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A16BC-F739-4961-B52A-EF351897CBA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2018/8/21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8F791-ECF2-4F8A-B4DA-25FC7C6CAE2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5416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4BDDA-EF5B-4E27-8778-AA34543A48A5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2018/8/21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B8081-6C71-4B9C-8457-D998604C703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6644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AB8E0-CAAF-4632-938D-7AE2E7A10949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2018/8/21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E3FBF-CECD-4640-AF8D-B8BD58AFEDE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30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C5241-86C3-428E-A1BF-D77757B18519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2018/8/21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83E04-7AB4-4EBF-B5E0-AC03F2CBAE9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1349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08130-2A8A-41B2-9BB7-4A88590777F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2018/8/21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24CFC-286E-4B35-8A9F-063978D4456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80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51ECC-6AF8-4032-A4C8-88FB16D0E55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2018/8/21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76248-4DE4-468E-9D7B-A230D3D7B9B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209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2782C-F9D2-46DC-A956-9CF31CCCBCE1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2018/8/21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43295-0050-4426-B2AF-5802414480D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33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C32C6-8057-44F2-ADE5-351EAFEB32C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2018/8/21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0665E-BAE4-402F-AB7D-4351238A1C1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017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76CEE-9D1D-431D-BA93-9CB2A7F86353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2018/8/21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3A949-EAD5-4B9B-B718-4C2A7F45582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117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DC228C5-1FEA-4F76-9425-2D4A2F9A68A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2018/8/21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4838BF-56A7-4464-98EF-EDF00E023A3F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495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57203" y="899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1" lang="zh-TW" altLang="en-US" sz="1800">
              <a:solidFill>
                <a:prstClr val="black"/>
              </a:solidFill>
            </a:endParaRPr>
          </a:p>
        </p:txBody>
      </p:sp>
      <p:pic>
        <p:nvPicPr>
          <p:cNvPr id="1024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9144000" cy="617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1403350" y="2898775"/>
            <a:ext cx="1873251" cy="6477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580066" y="2898775"/>
            <a:ext cx="1800225" cy="6477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>
              <a:solidFill>
                <a:prstClr val="white"/>
              </a:solidFill>
            </a:endParaRPr>
          </a:p>
        </p:txBody>
      </p:sp>
      <p:sp>
        <p:nvSpPr>
          <p:cNvPr id="6" name="向上箭號圖說文字 5"/>
          <p:cNvSpPr/>
          <p:nvPr/>
        </p:nvSpPr>
        <p:spPr>
          <a:xfrm>
            <a:off x="684216" y="3644902"/>
            <a:ext cx="3311525" cy="1655763"/>
          </a:xfrm>
          <a:prstGeom prst="upArrowCallou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prstClr val="white"/>
                </a:solidFill>
                <a:latin typeface="新細明體" panose="02020500000000000000" pitchFamily="18" charset="-120"/>
              </a:rPr>
              <a:t>右側：姓名</a:t>
            </a:r>
          </a:p>
        </p:txBody>
      </p:sp>
      <p:sp>
        <p:nvSpPr>
          <p:cNvPr id="10" name="向上箭號圖說文字 9"/>
          <p:cNvSpPr/>
          <p:nvPr/>
        </p:nvSpPr>
        <p:spPr>
          <a:xfrm>
            <a:off x="4662491" y="3644902"/>
            <a:ext cx="3635375" cy="165576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200" dirty="0">
                <a:solidFill>
                  <a:prstClr val="white"/>
                </a:solidFill>
              </a:rPr>
              <a:t>左側口袋上方：</a:t>
            </a:r>
            <a:endParaRPr kumimoji="1" lang="en-US" altLang="zh-TW" sz="32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200" dirty="0">
                <a:solidFill>
                  <a:prstClr val="white"/>
                </a:solidFill>
              </a:rPr>
              <a:t>校名、班別、學號</a:t>
            </a:r>
          </a:p>
        </p:txBody>
      </p:sp>
      <p:sp>
        <p:nvSpPr>
          <p:cNvPr id="9" name="標題 8"/>
          <p:cNvSpPr>
            <a:spLocks noGrp="1"/>
          </p:cNvSpPr>
          <p:nvPr>
            <p:ph type="title"/>
          </p:nvPr>
        </p:nvSpPr>
        <p:spPr>
          <a:xfrm>
            <a:off x="2" y="5522916"/>
            <a:ext cx="9159875" cy="134143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r>
              <a:rPr lang="zh-TW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一年級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紅色</a:t>
            </a:r>
            <a:r>
              <a:rPr lang="zh-TW" altLang="en-US" sz="3600" b="1" dirty="0" smtClean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；</a:t>
            </a:r>
            <a:r>
              <a:rPr lang="zh-TW" altLang="en-US" sz="36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二年級：黃色</a:t>
            </a:r>
            <a:r>
              <a:rPr lang="zh-TW" altLang="en-US" sz="3600" b="1" dirty="0" smtClean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；</a:t>
            </a:r>
            <a:r>
              <a:rPr lang="zh-TW" altLang="en-US" sz="3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三年級：藍色</a:t>
            </a:r>
            <a:endParaRPr lang="zh-TW" altLang="en-US" sz="36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902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566" y="836615"/>
            <a:ext cx="6238875" cy="4679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 9"/>
          <p:cNvSpPr/>
          <p:nvPr/>
        </p:nvSpPr>
        <p:spPr>
          <a:xfrm>
            <a:off x="2395539" y="1819279"/>
            <a:ext cx="4392612" cy="1008063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435353" y="3024190"/>
            <a:ext cx="3470275" cy="1006475"/>
          </a:xfrm>
          <a:prstGeom prst="rect">
            <a:avLst/>
          </a:prstGeom>
          <a:noFill/>
          <a:ln w="317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424116" y="2924178"/>
            <a:ext cx="923925" cy="1357313"/>
          </a:xfrm>
          <a:prstGeom prst="rect">
            <a:avLst/>
          </a:prstGeom>
          <a:noFill/>
          <a:ln w="317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>
              <a:solidFill>
                <a:prstClr val="white"/>
              </a:solidFill>
            </a:endParaRPr>
          </a:p>
        </p:txBody>
      </p:sp>
      <p:sp>
        <p:nvSpPr>
          <p:cNvPr id="13" name="向上箭號圖說文字 12"/>
          <p:cNvSpPr/>
          <p:nvPr/>
        </p:nvSpPr>
        <p:spPr>
          <a:xfrm>
            <a:off x="247651" y="4362453"/>
            <a:ext cx="5257800" cy="2392363"/>
          </a:xfrm>
          <a:prstGeom prst="upArrowCallout">
            <a:avLst/>
          </a:prstGeom>
          <a:solidFill>
            <a:schemeClr val="accent1"/>
          </a:solidFill>
          <a:ln w="317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prstClr val="white"/>
                </a:solidFill>
                <a:latin typeface="新細明體" panose="02020500000000000000" pitchFamily="18" charset="-120"/>
              </a:rPr>
              <a:t>班別</a:t>
            </a:r>
            <a:r>
              <a:rPr kumimoji="1" lang="en-US" altLang="zh-TW" sz="3200" b="1" dirty="0">
                <a:solidFill>
                  <a:prstClr val="white"/>
                </a:solidFill>
                <a:latin typeface="新細明體" panose="02020500000000000000" pitchFamily="18" charset="-120"/>
              </a:rPr>
              <a:t>(</a:t>
            </a:r>
            <a:r>
              <a:rPr kumimoji="1" lang="zh-TW" altLang="en-US" sz="3200" b="1" dirty="0">
                <a:solidFill>
                  <a:prstClr val="white"/>
                </a:solidFill>
                <a:latin typeface="新細明體" panose="02020500000000000000" pitchFamily="18" charset="-120"/>
              </a:rPr>
              <a:t>科系</a:t>
            </a:r>
            <a:r>
              <a:rPr kumimoji="1" lang="en-US" altLang="zh-TW" sz="3200" b="1" dirty="0">
                <a:solidFill>
                  <a:prstClr val="white"/>
                </a:solidFill>
                <a:latin typeface="新細明體" panose="02020500000000000000" pitchFamily="18" charset="-120"/>
              </a:rPr>
              <a:t>)</a:t>
            </a:r>
            <a:r>
              <a:rPr kumimoji="1" lang="zh-TW" altLang="en-US" sz="3200" b="1" dirty="0">
                <a:solidFill>
                  <a:prstClr val="white"/>
                </a:solidFill>
                <a:latin typeface="新細明體" panose="02020500000000000000" pitchFamily="18" charset="-120"/>
              </a:rPr>
              <a:t>：</a:t>
            </a:r>
            <a:endParaRPr kumimoji="1" lang="en-US" altLang="zh-TW" sz="3200" b="1" dirty="0">
              <a:solidFill>
                <a:prstClr val="white"/>
              </a:solidFill>
              <a:latin typeface="新細明體" panose="02020500000000000000" pitchFamily="18" charset="-12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機械</a:t>
            </a:r>
            <a:r>
              <a:rPr kumimoji="1" lang="zh-TW" altLang="en-US" sz="3200" b="1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kumimoji="1" lang="zh-TW" altLang="en-US" sz="32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製圖</a:t>
            </a:r>
            <a:r>
              <a:rPr kumimoji="1" lang="zh-TW" altLang="en-US" sz="3200" b="1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kumimoji="1" lang="zh-TW" altLang="en-US" sz="32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機電</a:t>
            </a:r>
            <a:r>
              <a:rPr kumimoji="1" lang="zh-TW" altLang="en-US" sz="3200" b="1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kumimoji="1" lang="zh-TW" altLang="en-US" sz="32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電機</a:t>
            </a:r>
            <a:r>
              <a:rPr kumimoji="1" lang="zh-TW" altLang="en-US" sz="3200" b="1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kumimoji="1" lang="zh-TW" altLang="en-US" sz="32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電子</a:t>
            </a:r>
            <a:r>
              <a:rPr kumimoji="1" lang="zh-TW" altLang="en-US" sz="3200" b="1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kumimoji="1" lang="zh-TW" altLang="en-US" sz="32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資訊</a:t>
            </a:r>
            <a:r>
              <a:rPr kumimoji="1" lang="zh-TW" altLang="en-US" sz="3200" b="1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kumimoji="1" lang="zh-TW" altLang="en-US" sz="32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建築</a:t>
            </a:r>
            <a:r>
              <a:rPr kumimoji="1" lang="zh-TW" altLang="en-US" sz="3200" b="1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kumimoji="1" lang="zh-TW" altLang="en-US" sz="32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室設</a:t>
            </a:r>
          </a:p>
        </p:txBody>
      </p:sp>
      <p:sp>
        <p:nvSpPr>
          <p:cNvPr id="8" name="向左箭號圖說文字 7"/>
          <p:cNvSpPr/>
          <p:nvPr/>
        </p:nvSpPr>
        <p:spPr>
          <a:xfrm>
            <a:off x="6905628" y="2627317"/>
            <a:ext cx="1223963" cy="1800225"/>
          </a:xfrm>
          <a:prstGeom prst="leftArrowCallout">
            <a:avLst/>
          </a:prstGeom>
          <a:ln w="317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prstClr val="white"/>
                </a:solidFill>
              </a:rPr>
              <a:t>學號</a:t>
            </a:r>
          </a:p>
        </p:txBody>
      </p:sp>
      <p:sp>
        <p:nvSpPr>
          <p:cNvPr id="9" name="向右箭號圖說文字 8"/>
          <p:cNvSpPr/>
          <p:nvPr/>
        </p:nvSpPr>
        <p:spPr>
          <a:xfrm>
            <a:off x="1089028" y="1423991"/>
            <a:ext cx="1223963" cy="1800225"/>
          </a:xfrm>
          <a:prstGeom prst="rightArrowCallout">
            <a:avLst/>
          </a:prstGeom>
          <a:ln w="317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prstClr val="white"/>
                </a:solidFill>
              </a:rPr>
              <a:t>校名</a:t>
            </a:r>
          </a:p>
        </p:txBody>
      </p:sp>
      <p:sp>
        <p:nvSpPr>
          <p:cNvPr id="15" name="標題 8"/>
          <p:cNvSpPr txBox="1">
            <a:spLocks/>
          </p:cNvSpPr>
          <p:nvPr/>
        </p:nvSpPr>
        <p:spPr>
          <a:xfrm>
            <a:off x="0" y="-15870"/>
            <a:ext cx="9159875" cy="8524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45718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914377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1371566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1828754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>
              <a:defRPr/>
            </a:pPr>
            <a:r>
              <a:rPr lang="zh-TW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一年級紅色</a:t>
            </a:r>
            <a:r>
              <a:rPr lang="zh-TW" altLang="en-US" sz="3600" b="1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zh-TW" altLang="en-US" sz="36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二年級：黃色</a:t>
            </a:r>
            <a:r>
              <a:rPr lang="zh-TW" altLang="en-US" sz="3600" b="1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zh-TW" altLang="en-US" sz="3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三年級：藍色</a:t>
            </a:r>
            <a:endParaRPr lang="zh-TW" altLang="en-US" sz="36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623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3年新生講習-生輔組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簡報1" id="{DE3CEB74-52F1-4B7A-BF19-9C25BDCDE4FE}" vid="{FAA2BDE2-2D90-4612-8B8D-3EF3AF464E49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65</Words>
  <Application>Microsoft Office PowerPoint</Application>
  <PresentationFormat>如螢幕大小 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103年新生講習-生輔組</vt:lpstr>
      <vt:lpstr>一年級紅色；二年級：黃色；三年級：藍色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一年級：藍色；二年級：紅色；三年級黃色</dc:title>
  <dc:creator>生輔組</dc:creator>
  <cp:lastModifiedBy>KUO</cp:lastModifiedBy>
  <cp:revision>9</cp:revision>
  <cp:lastPrinted>2017-08-17T08:56:28Z</cp:lastPrinted>
  <dcterms:created xsi:type="dcterms:W3CDTF">2016-09-30T09:30:09Z</dcterms:created>
  <dcterms:modified xsi:type="dcterms:W3CDTF">2018-08-21T01:47:08Z</dcterms:modified>
</cp:coreProperties>
</file>