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7" r:id="rId5"/>
    <p:sldId id="268" r:id="rId6"/>
    <p:sldId id="269" r:id="rId7"/>
    <p:sldId id="270" r:id="rId8"/>
    <p:sldId id="271" r:id="rId9"/>
    <p:sldId id="272" r:id="rId10"/>
    <p:sldId id="275" r:id="rId11"/>
    <p:sldId id="276" r:id="rId12"/>
    <p:sldId id="279" r:id="rId13"/>
    <p:sldId id="280" r:id="rId14"/>
    <p:sldId id="281" r:id="rId15"/>
    <p:sldId id="282" r:id="rId16"/>
    <p:sldId id="278" r:id="rId17"/>
    <p:sldId id="277" r:id="rId18"/>
    <p:sldId id="283" r:id="rId19"/>
    <p:sldId id="284" r:id="rId20"/>
    <p:sldId id="285" r:id="rId21"/>
    <p:sldId id="286" r:id="rId22"/>
    <p:sldId id="292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1EC-D17C-4FC2-81FC-CD1457B1A8F2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40AE-951D-4ED4-837D-7AE5C8D58A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76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1EC-D17C-4FC2-81FC-CD1457B1A8F2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40AE-951D-4ED4-837D-7AE5C8D58A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9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1EC-D17C-4FC2-81FC-CD1457B1A8F2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40AE-951D-4ED4-837D-7AE5C8D58A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025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1EC-D17C-4FC2-81FC-CD1457B1A8F2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40AE-951D-4ED4-837D-7AE5C8D58A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4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1EC-D17C-4FC2-81FC-CD1457B1A8F2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40AE-951D-4ED4-837D-7AE5C8D58A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36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1EC-D17C-4FC2-81FC-CD1457B1A8F2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40AE-951D-4ED4-837D-7AE5C8D58A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72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1EC-D17C-4FC2-81FC-CD1457B1A8F2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40AE-951D-4ED4-837D-7AE5C8D58A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98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1EC-D17C-4FC2-81FC-CD1457B1A8F2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40AE-951D-4ED4-837D-7AE5C8D58A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32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1EC-D17C-4FC2-81FC-CD1457B1A8F2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40AE-951D-4ED4-837D-7AE5C8D58A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27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1EC-D17C-4FC2-81FC-CD1457B1A8F2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40AE-951D-4ED4-837D-7AE5C8D58A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21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1EC-D17C-4FC2-81FC-CD1457B1A8F2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40AE-951D-4ED4-837D-7AE5C8D58A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84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F81EC-D17C-4FC2-81FC-CD1457B1A8F2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440AE-951D-4ED4-837D-7AE5C8D58A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51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0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685"/>
          </a:xfrm>
        </p:spPr>
      </p:pic>
    </p:spTree>
    <p:extLst>
      <p:ext uri="{BB962C8B-B14F-4D97-AF65-F5344CB8AC3E}">
        <p14:creationId xmlns:p14="http://schemas.microsoft.com/office/powerpoint/2010/main" val="39438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211"/>
          </a:xfrm>
        </p:spPr>
      </p:pic>
    </p:spTree>
    <p:extLst>
      <p:ext uri="{BB962C8B-B14F-4D97-AF65-F5344CB8AC3E}">
        <p14:creationId xmlns:p14="http://schemas.microsoft.com/office/powerpoint/2010/main" val="27559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2331" cy="6858000"/>
          </a:xfrm>
        </p:spPr>
      </p:pic>
    </p:spTree>
    <p:extLst>
      <p:ext uri="{BB962C8B-B14F-4D97-AF65-F5344CB8AC3E}">
        <p14:creationId xmlns:p14="http://schemas.microsoft.com/office/powerpoint/2010/main" val="41059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6369"/>
          </a:xfrm>
        </p:spPr>
      </p:pic>
    </p:spTree>
    <p:extLst>
      <p:ext uri="{BB962C8B-B14F-4D97-AF65-F5344CB8AC3E}">
        <p14:creationId xmlns:p14="http://schemas.microsoft.com/office/powerpoint/2010/main" val="27134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5418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284"/>
          </a:xfrm>
        </p:spPr>
      </p:pic>
    </p:spTree>
    <p:extLst>
      <p:ext uri="{BB962C8B-B14F-4D97-AF65-F5344CB8AC3E}">
        <p14:creationId xmlns:p14="http://schemas.microsoft.com/office/powerpoint/2010/main" val="4499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3402"/>
          </a:xfrm>
        </p:spPr>
      </p:pic>
    </p:spTree>
    <p:extLst>
      <p:ext uri="{BB962C8B-B14F-4D97-AF65-F5344CB8AC3E}">
        <p14:creationId xmlns:p14="http://schemas.microsoft.com/office/powerpoint/2010/main" val="16430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0714" t="9651" r="21286" b="3746"/>
          <a:stretch/>
        </p:blipFill>
        <p:spPr>
          <a:xfrm>
            <a:off x="0" y="0"/>
            <a:ext cx="12192000" cy="6838911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>
            <a:off x="1410789" y="3193032"/>
            <a:ext cx="1602377" cy="452846"/>
          </a:xfrm>
          <a:prstGeom prst="wedgeRectCallout">
            <a:avLst>
              <a:gd name="adj1" fmla="val -62719"/>
              <a:gd name="adj2" fmla="val 30288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防疫應變專區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085" y="4781321"/>
            <a:ext cx="1933304" cy="374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1162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>
            <a:off x="7680961" y="1690688"/>
            <a:ext cx="2560320" cy="452846"/>
          </a:xfrm>
          <a:prstGeom prst="wedgeRectCallout">
            <a:avLst>
              <a:gd name="adj1" fmla="val 32635"/>
              <a:gd name="adj2" fmla="val 2644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健康關懷問卷資訊平臺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92342" y="3152818"/>
            <a:ext cx="1933304" cy="374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77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44252" cy="6858000"/>
          </a:xfrm>
        </p:spPr>
      </p:pic>
    </p:spTree>
    <p:extLst>
      <p:ext uri="{BB962C8B-B14F-4D97-AF65-F5344CB8AC3E}">
        <p14:creationId xmlns:p14="http://schemas.microsoft.com/office/powerpoint/2010/main" val="26981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23428" t="6349" r="23286" b="24571"/>
          <a:stretch/>
        </p:blipFill>
        <p:spPr>
          <a:xfrm>
            <a:off x="-1" y="0"/>
            <a:ext cx="12192001" cy="685852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圓角矩形圖說文字 4"/>
          <p:cNvSpPr/>
          <p:nvPr/>
        </p:nvSpPr>
        <p:spPr>
          <a:xfrm>
            <a:off x="7384869" y="1430885"/>
            <a:ext cx="1219200" cy="310832"/>
          </a:xfrm>
          <a:prstGeom prst="wedgeRoundRectCallout">
            <a:avLst>
              <a:gd name="adj1" fmla="val -44844"/>
              <a:gd name="adj2" fmla="val 1660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教職員工</a:t>
            </a:r>
            <a:endParaRPr lang="zh-TW" altLang="en-US" b="1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879566" y="2509588"/>
            <a:ext cx="1402080" cy="310832"/>
          </a:xfrm>
          <a:prstGeom prst="wedgeRoundRectCallout">
            <a:avLst>
              <a:gd name="adj1" fmla="val 43883"/>
              <a:gd name="adj2" fmla="val 13238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學生、訪客</a:t>
            </a:r>
            <a:endParaRPr lang="zh-TW" altLang="en-US" b="1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流程圖: 程序 6"/>
          <p:cNvSpPr/>
          <p:nvPr/>
        </p:nvSpPr>
        <p:spPr>
          <a:xfrm>
            <a:off x="2281646" y="3021873"/>
            <a:ext cx="7646125" cy="2307772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1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2857" t="6476" r="23500" b="4000"/>
          <a:stretch/>
        </p:blipFill>
        <p:spPr>
          <a:xfrm>
            <a:off x="65312" y="0"/>
            <a:ext cx="1212668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流程圖: 程序 4"/>
          <p:cNvSpPr/>
          <p:nvPr/>
        </p:nvSpPr>
        <p:spPr>
          <a:xfrm>
            <a:off x="1958638" y="508862"/>
            <a:ext cx="1872343" cy="635726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3354251" y="1564958"/>
            <a:ext cx="3215641" cy="310832"/>
          </a:xfrm>
          <a:prstGeom prst="wedgeRoundRectCallout">
            <a:avLst>
              <a:gd name="adj1" fmla="val -43746"/>
              <a:gd name="adj2" fmla="val -1701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en-US" b="1" dirty="0" smtClean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進入健康關懷問卷</a:t>
            </a:r>
            <a:endParaRPr lang="zh-TW" altLang="en-US" b="1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流程圖: 程序 7"/>
          <p:cNvSpPr/>
          <p:nvPr/>
        </p:nvSpPr>
        <p:spPr>
          <a:xfrm>
            <a:off x="10070374" y="1515291"/>
            <a:ext cx="1872343" cy="310334"/>
          </a:xfrm>
          <a:prstGeom prst="flowChartProcess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87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2857" t="6476" r="23500" b="4000"/>
          <a:stretch/>
        </p:blipFill>
        <p:spPr>
          <a:xfrm>
            <a:off x="65312" y="0"/>
            <a:ext cx="1212668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流程圖: 程序 7"/>
          <p:cNvSpPr/>
          <p:nvPr/>
        </p:nvSpPr>
        <p:spPr>
          <a:xfrm>
            <a:off x="10070374" y="1515291"/>
            <a:ext cx="1872343" cy="310334"/>
          </a:xfrm>
          <a:prstGeom prst="flowChartProcess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程序 8"/>
          <p:cNvSpPr/>
          <p:nvPr/>
        </p:nvSpPr>
        <p:spPr>
          <a:xfrm>
            <a:off x="2926080" y="1990475"/>
            <a:ext cx="6339840" cy="635726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圖說文字 9"/>
          <p:cNvSpPr/>
          <p:nvPr/>
        </p:nvSpPr>
        <p:spPr>
          <a:xfrm>
            <a:off x="1672046" y="3089615"/>
            <a:ext cx="1254034" cy="452846"/>
          </a:xfrm>
          <a:prstGeom prst="wedgeRectCallout">
            <a:avLst>
              <a:gd name="adj1" fmla="val 63909"/>
              <a:gd name="adj2" fmla="val -14903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點選此處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18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9281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5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150"/>
          </a:xfrm>
        </p:spPr>
      </p:pic>
    </p:spTree>
    <p:extLst>
      <p:ext uri="{BB962C8B-B14F-4D97-AF65-F5344CB8AC3E}">
        <p14:creationId xmlns:p14="http://schemas.microsoft.com/office/powerpoint/2010/main" val="194651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31040" cy="6854884"/>
          </a:xfrm>
        </p:spPr>
      </p:pic>
    </p:spTree>
    <p:extLst>
      <p:ext uri="{BB962C8B-B14F-4D97-AF65-F5344CB8AC3E}">
        <p14:creationId xmlns:p14="http://schemas.microsoft.com/office/powerpoint/2010/main" val="26591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384"/>
          </a:xfrm>
        </p:spPr>
      </p:pic>
    </p:spTree>
    <p:extLst>
      <p:ext uri="{BB962C8B-B14F-4D97-AF65-F5344CB8AC3E}">
        <p14:creationId xmlns:p14="http://schemas.microsoft.com/office/powerpoint/2010/main" val="18220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135"/>
          </a:xfrm>
        </p:spPr>
      </p:pic>
    </p:spTree>
    <p:extLst>
      <p:ext uri="{BB962C8B-B14F-4D97-AF65-F5344CB8AC3E}">
        <p14:creationId xmlns:p14="http://schemas.microsoft.com/office/powerpoint/2010/main" val="21086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</Words>
  <Application>Microsoft Office PowerPoint</Application>
  <PresentationFormat>寬螢幕</PresentationFormat>
  <Paragraphs>6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KUO</dc:creator>
  <cp:lastModifiedBy>user</cp:lastModifiedBy>
  <cp:revision>12</cp:revision>
  <dcterms:created xsi:type="dcterms:W3CDTF">2018-12-07T03:39:18Z</dcterms:created>
  <dcterms:modified xsi:type="dcterms:W3CDTF">2021-02-22T08:59:08Z</dcterms:modified>
</cp:coreProperties>
</file>